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9/21/2020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50796182"/>
              </p:ext>
            </p:extLst>
          </p:nvPr>
        </p:nvGraphicFramePr>
        <p:xfrm>
          <a:off x="180476" y="223710"/>
          <a:ext cx="7025777" cy="32125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pepper poppers, 2 mini poppers,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18x24 plates +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 left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EED66F-E209-4434-935A-1C99C1B56A57}"/>
              </a:ext>
            </a:extLst>
          </p:cNvPr>
          <p:cNvPicPr>
            <a:picLocks noChangeAspect="1"/>
          </p:cNvPicPr>
          <p:nvPr/>
        </p:nvPicPr>
        <p:blipFill>
          <a:blip r:embed="rId5"/>
          <a:stretch>
            <a:fillRect/>
          </a:stretch>
        </p:blipFill>
        <p:spPr>
          <a:xfrm>
            <a:off x="180476" y="3846675"/>
            <a:ext cx="7025776" cy="49821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22 round, 110 point, Comstock course of fire. There are 8 USPSA targets, 2 pepper poppers, 2 mini poppers, and 2 falling plates. The best 2 hits on paper will score, and steel must fall to score. The start signal is audible.</a:t>
            </a:r>
          </a:p>
          <a:p>
            <a:endParaRPr lang="en-US" dirty="0"/>
          </a:p>
          <a:p>
            <a:r>
              <a:rPr lang="en-US" dirty="0"/>
              <a:t>The swinging steel target is activated by the left pepper popper. The bobber is activated by the right mini popper. Please check the activators prior to walkthrough and set them the same way every time.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1522</TotalTime>
  <Words>214</Words>
  <Application>Microsoft Office PowerPoint</Application>
  <PresentationFormat>Custom</PresentationFormat>
  <Paragraphs>26</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221</cp:revision>
  <cp:lastPrinted>2016-01-15T21:54:08Z</cp:lastPrinted>
  <dcterms:created xsi:type="dcterms:W3CDTF">2002-08-21T12:11:08Z</dcterms:created>
  <dcterms:modified xsi:type="dcterms:W3CDTF">2020-09-21T15:22:32Z</dcterms:modified>
  <cp:category>Shooting</cp:category>
</cp:coreProperties>
</file>